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5BC430-92C9-4FFF-B480-7CA722B70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C5A7D6-E7CC-4975-8479-67F4A8F80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377C8D-0ED4-43E8-BFC3-CFCA8E72F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0096E9-7B80-463F-97FE-13002098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9F545-495A-4DCE-AE7E-3C04A81F2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1077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B892C-D7E0-4E4C-9D43-746BF59DB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C387E9-63ED-4950-BD15-E065D29BE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147A39-90B2-4287-AC01-9CFC46BA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CFC310-D87B-4B6A-85F1-00B5D9122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D3B511-89FD-4FAB-A2A8-A1F4353D0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006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CAF23B-A19C-4D38-85B7-1B4C4BEC4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DBB8EE-4661-4487-80E2-015763A2F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CE77BF-ED8F-464F-A912-A864A726E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44363F-C326-4AA4-B601-9E5ADC332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1F6EE-7037-4EDF-868F-F637B026D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132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57DF2-1903-4B8E-931B-403EFF0AE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874CEC-16C4-4DAD-B262-53A3A72FF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A97FDB-8FB5-4C49-8760-3F487A185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6D13ED-A77C-4086-9FD1-4F7D2705E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9ED96A-1084-428F-854F-681DA3BE5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19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6268EC-8796-4CAF-9831-1850941ED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DDD364-4B37-4941-BEE6-37BEB746A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C6ACB9-E4E1-4D3C-A381-E0CD33957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A7AD88-0664-4FDC-9174-796AEC24B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17D220-3AA3-42F5-A9A0-6B1B802A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210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0D8FF5-0C43-4AF7-8FE1-094FF575E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FE8784-08FF-438C-BBB4-0208D04B9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D09EB1-A7AC-48C4-B67D-34939006C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EFFB30-8F5C-4F37-A998-25F523A6B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341646-18F7-4B59-A0B7-E667E06F6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5BCF52-603B-4D9B-B629-9A349E02E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4884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C8DDB2-1993-4BD4-B324-3A8A0A9DF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616DD2-9D8E-4B41-B3FC-C5BEB5C40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57D843-838F-496B-81BE-F1E48A0DC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22FB23-1206-474A-BFB6-48B6001305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318374-BC76-4A69-A137-6793B8CFC0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3E69A2-45D5-4D47-B0B2-7B289758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5BFD7BD-711C-4D02-9706-A2D6D1E17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3FCBC5-339F-4751-9F5E-4ECE714D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3916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5AF3A-F7BE-48ED-9442-1E112F048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917906-B64A-445F-8C59-A8454F2A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68A3F1-145D-4C3D-A3C0-ADC13C198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7456A8-91D5-447A-A82F-62A4E5475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4969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E0A1B11-B250-462B-97E3-FC2090DD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0DA2B3-BDF5-4123-9287-62570FA7E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5B0015-CC0E-458E-948B-61D391B9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1938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7BA05-986F-4337-A00C-F53DAC722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949899-FBFD-48D0-B22C-51D511787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F258CA-A259-41B3-A976-CCBD8E4FB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38E838-2164-42F2-974A-BB1BF1948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29A089-7197-46E3-B5B6-9DE731E24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E081E9-DB1C-43CC-AFBA-0333C6775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3707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98B1ED-7422-4FA7-87CA-8AE9F9BD0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3540E0C-89B7-4988-A60B-B921D676C9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CFAA9C-CA97-4407-A5DB-843B78B44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86C6DE-E830-4C58-8880-25C33C92B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4B5CA9-3C5F-4A2E-B905-4CAC9EB74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C8B7BB-E7A4-43DE-B8AF-F29BCB87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3957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51BC8B-A58E-4983-B924-CAAB496B9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E9F715-3F7F-4740-BBB8-BE595E67E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A3B42E-8DAF-4285-976F-8FD370A17F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B768-E4E0-44B7-B794-8D5694E4B426}" type="datetimeFigureOut">
              <a:rPr lang="es-EC" smtClean="0"/>
              <a:t>17/2/2022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2B1113-F227-4B84-A871-5DFA6A6B8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B8940A-F8BD-4303-910A-C99CF60D8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1E4F9-5D3C-4079-9A04-CE52834E787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8167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9697"/>
            <a:ext cx="9144000" cy="1086265"/>
          </a:xfrm>
        </p:spPr>
        <p:txBody>
          <a:bodyPr/>
          <a:lstStyle/>
          <a:p>
            <a:r>
              <a:rPr lang="es-ES" dirty="0"/>
              <a:t>MASTER CLASS 6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823620-0D30-47E3-9B2B-0550DAB13A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026" name="Picture 2" descr="Mindfulness: la guía completa para la atención plena | Bioguia">
            <a:extLst>
              <a:ext uri="{FF2B5EF4-FFF2-40B4-BE49-F238E27FC236}">
                <a16:creationId xmlns:a16="http://schemas.microsoft.com/office/drawing/2014/main" id="{F6AC63E3-A588-4240-878C-28A64CADA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164" y="1600200"/>
            <a:ext cx="6514241" cy="461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169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7441"/>
            <a:ext cx="9144000" cy="1086265"/>
          </a:xfrm>
        </p:spPr>
        <p:txBody>
          <a:bodyPr>
            <a:normAutofit/>
          </a:bodyPr>
          <a:lstStyle/>
          <a:p>
            <a:r>
              <a:rPr lang="es-ES" dirty="0"/>
              <a:t>Viaje hacia el cuerpo interior</a:t>
            </a:r>
            <a:endParaRPr lang="es-EC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A5ED205-B6F4-4970-83E1-2397C7C26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6C78531-B52D-42E9-94D7-AB55C2B5D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860" y="2060331"/>
            <a:ext cx="5876925" cy="3946548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0571B5CE-55AB-4A46-B356-BAA5BF4D8901}"/>
              </a:ext>
            </a:extLst>
          </p:cNvPr>
          <p:cNvSpPr txBox="1">
            <a:spLocks/>
          </p:cNvSpPr>
          <p:nvPr/>
        </p:nvSpPr>
        <p:spPr>
          <a:xfrm>
            <a:off x="8668645" y="1947728"/>
            <a:ext cx="3523355" cy="982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Practique la respiración consciente</a:t>
            </a:r>
          </a:p>
          <a:p>
            <a:endParaRPr lang="es-ES" dirty="0"/>
          </a:p>
          <a:p>
            <a:r>
              <a:rPr lang="es-ES" dirty="0"/>
              <a:t>Conéctese con el aquí y ahora</a:t>
            </a:r>
          </a:p>
          <a:p>
            <a:endParaRPr lang="es-ES" dirty="0"/>
          </a:p>
          <a:p>
            <a:r>
              <a:rPr lang="es-ES" dirty="0"/>
              <a:t>Sienta su cuerpo físico</a:t>
            </a:r>
          </a:p>
          <a:p>
            <a:endParaRPr lang="es-ES" dirty="0"/>
          </a:p>
          <a:p>
            <a:r>
              <a:rPr lang="es-ES" dirty="0"/>
              <a:t>Sienta sus cuerpos mas internos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61304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7441"/>
            <a:ext cx="9144000" cy="1086265"/>
          </a:xfrm>
        </p:spPr>
        <p:txBody>
          <a:bodyPr>
            <a:normAutofit fontScale="90000"/>
          </a:bodyPr>
          <a:lstStyle/>
          <a:p>
            <a:r>
              <a:rPr lang="es-ES" dirty="0"/>
              <a:t>Como verse mas joven y radiante?</a:t>
            </a:r>
            <a:endParaRPr lang="es-EC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A5ED205-B6F4-4970-83E1-2397C7C26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0571B5CE-55AB-4A46-B356-BAA5BF4D8901}"/>
              </a:ext>
            </a:extLst>
          </p:cNvPr>
          <p:cNvSpPr txBox="1">
            <a:spLocks/>
          </p:cNvSpPr>
          <p:nvPr/>
        </p:nvSpPr>
        <p:spPr>
          <a:xfrm>
            <a:off x="8668645" y="1947728"/>
            <a:ext cx="3523355" cy="982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Estoy en mi cuerpo interior o estoy conectado solo con mi mente?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364457F-8D71-4C8C-8C53-7F7A83FE6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929" y="2060903"/>
            <a:ext cx="6175716" cy="410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06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7441"/>
            <a:ext cx="9144000" cy="1086265"/>
          </a:xfrm>
        </p:spPr>
        <p:txBody>
          <a:bodyPr>
            <a:normAutofit fontScale="90000"/>
          </a:bodyPr>
          <a:lstStyle/>
          <a:p>
            <a:r>
              <a:rPr lang="es-ES" dirty="0"/>
              <a:t>Ejercicio de Auto Curación y subir tu sistema Inmune</a:t>
            </a:r>
            <a:endParaRPr lang="es-EC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A5ED205-B6F4-4970-83E1-2397C7C26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14E42A9-C572-40AC-BF81-8852EA981C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0" y="1947728"/>
            <a:ext cx="6183385" cy="41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16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9767" y="313765"/>
            <a:ext cx="9144000" cy="1086265"/>
          </a:xfrm>
        </p:spPr>
        <p:txBody>
          <a:bodyPr/>
          <a:lstStyle/>
          <a:p>
            <a:r>
              <a:rPr lang="es-ES" dirty="0"/>
              <a:t>Desperdiciamos Energía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823620-0D30-47E3-9B2B-0550DAB13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46416" y="2031755"/>
            <a:ext cx="1675023" cy="4186604"/>
          </a:xfrm>
        </p:spPr>
        <p:txBody>
          <a:bodyPr>
            <a:normAutofit/>
          </a:bodyPr>
          <a:lstStyle/>
          <a:p>
            <a:endParaRPr lang="es-ES" dirty="0"/>
          </a:p>
          <a:p>
            <a:r>
              <a:rPr lang="es-ES" dirty="0"/>
              <a:t>Somos adictos a pensar</a:t>
            </a:r>
          </a:p>
          <a:p>
            <a:endParaRPr lang="es-ES" dirty="0"/>
          </a:p>
          <a:p>
            <a:r>
              <a:rPr lang="es-ES" dirty="0"/>
              <a:t>La Energía del Ser se nos roba la mente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C" dirty="0"/>
          </a:p>
        </p:txBody>
      </p:sp>
      <p:pic>
        <p:nvPicPr>
          <p:cNvPr id="1026" name="Picture 2" descr="Paz mental: el secreto está en despedirte de estas 6 cosas | GQ">
            <a:extLst>
              <a:ext uri="{FF2B5EF4-FFF2-40B4-BE49-F238E27FC236}">
                <a16:creationId xmlns:a16="http://schemas.microsoft.com/office/drawing/2014/main" id="{3E1DAE34-787F-431C-8F58-117CBDFD9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079" y="1804963"/>
            <a:ext cx="6279905" cy="4186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31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9697"/>
            <a:ext cx="9144000" cy="1086265"/>
          </a:xfrm>
        </p:spPr>
        <p:txBody>
          <a:bodyPr/>
          <a:lstStyle/>
          <a:p>
            <a:r>
              <a:rPr lang="es-ES" dirty="0"/>
              <a:t>LA PAZ INTERIOR</a:t>
            </a:r>
            <a:endParaRPr lang="es-EC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A5ED205-B6F4-4970-83E1-2397C7C26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052" name="Picture 4" descr="el cielo esta en ti – ¡UNA SED INTENSA DE PAZ!">
            <a:extLst>
              <a:ext uri="{FF2B5EF4-FFF2-40B4-BE49-F238E27FC236}">
                <a16:creationId xmlns:a16="http://schemas.microsoft.com/office/drawing/2014/main" id="{B416C463-C7C7-4759-85C8-221992D10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0" y="1385962"/>
            <a:ext cx="6334139" cy="475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897EB628-8F92-4D6C-AF70-825AE7B7DE40}"/>
              </a:ext>
            </a:extLst>
          </p:cNvPr>
          <p:cNvSpPr txBox="1">
            <a:spLocks/>
          </p:cNvSpPr>
          <p:nvPr/>
        </p:nvSpPr>
        <p:spPr>
          <a:xfrm>
            <a:off x="9830487" y="1667962"/>
            <a:ext cx="1675023" cy="4186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El Cielo no es un lugar</a:t>
            </a:r>
          </a:p>
          <a:p>
            <a:endParaRPr lang="es-ES" dirty="0"/>
          </a:p>
          <a:p>
            <a:r>
              <a:rPr lang="es-ES" dirty="0"/>
              <a:t>No es un premio.</a:t>
            </a:r>
          </a:p>
          <a:p>
            <a:endParaRPr lang="es-ES" dirty="0"/>
          </a:p>
          <a:p>
            <a:r>
              <a:rPr lang="es-ES" dirty="0"/>
              <a:t>Es un estado que lo puedes encontrar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0392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9697"/>
            <a:ext cx="9144000" cy="1086265"/>
          </a:xfrm>
        </p:spPr>
        <p:txBody>
          <a:bodyPr/>
          <a:lstStyle/>
          <a:p>
            <a:r>
              <a:rPr lang="es-ES" dirty="0"/>
              <a:t>AUTOESTIMA ESPIRITUAL</a:t>
            </a:r>
            <a:endParaRPr lang="es-EC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A5ED205-B6F4-4970-83E1-2397C7C26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897EB628-8F92-4D6C-AF70-825AE7B7DE40}"/>
              </a:ext>
            </a:extLst>
          </p:cNvPr>
          <p:cNvSpPr txBox="1">
            <a:spLocks/>
          </p:cNvSpPr>
          <p:nvPr/>
        </p:nvSpPr>
        <p:spPr>
          <a:xfrm>
            <a:off x="9830487" y="1667962"/>
            <a:ext cx="1675023" cy="4186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Creen ti.</a:t>
            </a:r>
          </a:p>
          <a:p>
            <a:endParaRPr lang="es-ES" dirty="0"/>
          </a:p>
          <a:p>
            <a:r>
              <a:rPr lang="es-ES" dirty="0"/>
              <a:t>Quien es ti.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0695181-596E-48A4-92F9-FC79240A0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595" y="1667962"/>
            <a:ext cx="7188868" cy="402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0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9697"/>
            <a:ext cx="9144000" cy="1086265"/>
          </a:xfrm>
        </p:spPr>
        <p:txBody>
          <a:bodyPr/>
          <a:lstStyle/>
          <a:p>
            <a:r>
              <a:rPr lang="es-ES" dirty="0"/>
              <a:t>FILOSOFIAS CADUCAS</a:t>
            </a:r>
            <a:endParaRPr lang="es-EC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A5ED205-B6F4-4970-83E1-2397C7C26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897EB628-8F92-4D6C-AF70-825AE7B7DE40}"/>
              </a:ext>
            </a:extLst>
          </p:cNvPr>
          <p:cNvSpPr txBox="1">
            <a:spLocks/>
          </p:cNvSpPr>
          <p:nvPr/>
        </p:nvSpPr>
        <p:spPr>
          <a:xfrm>
            <a:off x="9830487" y="1667962"/>
            <a:ext cx="1675023" cy="41866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Dios está fuera.</a:t>
            </a:r>
          </a:p>
          <a:p>
            <a:endParaRPr lang="es-ES" dirty="0"/>
          </a:p>
          <a:p>
            <a:r>
              <a:rPr lang="es-ES" dirty="0"/>
              <a:t>Dios te manda pruebas.</a:t>
            </a:r>
          </a:p>
          <a:p>
            <a:endParaRPr lang="es-ES" dirty="0"/>
          </a:p>
          <a:p>
            <a:r>
              <a:rPr lang="es-ES" dirty="0"/>
              <a:t>Mundo dual</a:t>
            </a:r>
          </a:p>
          <a:p>
            <a:endParaRPr lang="es-ES" dirty="0"/>
          </a:p>
          <a:p>
            <a:r>
              <a:rPr lang="es-ES" dirty="0"/>
              <a:t>SOY</a:t>
            </a:r>
          </a:p>
          <a:p>
            <a:r>
              <a:rPr lang="es-ES" dirty="0"/>
              <a:t>Un Divino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C" dirty="0"/>
          </a:p>
        </p:txBody>
      </p:sp>
      <p:pic>
        <p:nvPicPr>
          <p:cNvPr id="3074" name="Picture 2" descr="Cómo encontrar a Dios - 6 pasos">
            <a:extLst>
              <a:ext uri="{FF2B5EF4-FFF2-40B4-BE49-F238E27FC236}">
                <a16:creationId xmlns:a16="http://schemas.microsoft.com/office/drawing/2014/main" id="{024EFA34-CFCA-47FA-99EB-A69E13664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612" y="1409528"/>
            <a:ext cx="5148775" cy="514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980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9697"/>
            <a:ext cx="9144000" cy="1086265"/>
          </a:xfrm>
        </p:spPr>
        <p:txBody>
          <a:bodyPr/>
          <a:lstStyle/>
          <a:p>
            <a:r>
              <a:rPr lang="es-ES" dirty="0"/>
              <a:t>Cuando tengas dificultades</a:t>
            </a:r>
            <a:endParaRPr lang="es-EC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A5ED205-B6F4-4970-83E1-2397C7C26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897EB628-8F92-4D6C-AF70-825AE7B7DE40}"/>
              </a:ext>
            </a:extLst>
          </p:cNvPr>
          <p:cNvSpPr txBox="1">
            <a:spLocks/>
          </p:cNvSpPr>
          <p:nvPr/>
        </p:nvSpPr>
        <p:spPr>
          <a:xfrm>
            <a:off x="8668645" y="1947728"/>
            <a:ext cx="3523355" cy="982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Técnica para resolverlo todo. </a:t>
            </a:r>
          </a:p>
          <a:p>
            <a:endParaRPr lang="es-ES" dirty="0"/>
          </a:p>
          <a:p>
            <a:r>
              <a:rPr lang="es-ES" dirty="0"/>
              <a:t>No he podido resolver esto en mi vida. Ya lo intentado todo.  Dame tu luz.</a:t>
            </a:r>
          </a:p>
          <a:p>
            <a:endParaRPr lang="es-ES" dirty="0"/>
          </a:p>
          <a:p>
            <a:r>
              <a:rPr lang="es-ES" dirty="0"/>
              <a:t>Confío que me conducirá al resultado final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C" dirty="0"/>
          </a:p>
        </p:txBody>
      </p:sp>
      <p:pic>
        <p:nvPicPr>
          <p:cNvPr id="5122" name="Picture 2" descr="Feliciano Morales ♢- LA SABIDURÍA - ...la fuerza interna sin la sabiduría  no es más que una fuerza bruta, sin pulir, que hace errar a las personas  que se creen en poder">
            <a:extLst>
              <a:ext uri="{FF2B5EF4-FFF2-40B4-BE49-F238E27FC236}">
                <a16:creationId xmlns:a16="http://schemas.microsoft.com/office/drawing/2014/main" id="{E1B62184-1840-4136-AC52-75E804B1E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121" y="2299275"/>
            <a:ext cx="6345371" cy="3977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44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7441"/>
            <a:ext cx="9144000" cy="1086265"/>
          </a:xfrm>
        </p:spPr>
        <p:txBody>
          <a:bodyPr>
            <a:normAutofit fontScale="90000"/>
          </a:bodyPr>
          <a:lstStyle/>
          <a:p>
            <a:r>
              <a:rPr lang="es-ES" dirty="0"/>
              <a:t>Conectándonos con nuestro cuerpo más interno</a:t>
            </a:r>
            <a:endParaRPr lang="es-EC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A5ED205-B6F4-4970-83E1-2397C7C26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897EB628-8F92-4D6C-AF70-825AE7B7DE40}"/>
              </a:ext>
            </a:extLst>
          </p:cNvPr>
          <p:cNvSpPr txBox="1">
            <a:spLocks/>
          </p:cNvSpPr>
          <p:nvPr/>
        </p:nvSpPr>
        <p:spPr>
          <a:xfrm>
            <a:off x="8668645" y="1947728"/>
            <a:ext cx="3523355" cy="982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Cuerpo Físico </a:t>
            </a:r>
          </a:p>
          <a:p>
            <a:endParaRPr lang="es-ES" dirty="0"/>
          </a:p>
          <a:p>
            <a:r>
              <a:rPr lang="es-ES" dirty="0"/>
              <a:t>Cuerpo Mental</a:t>
            </a:r>
          </a:p>
          <a:p>
            <a:endParaRPr lang="es-ES" dirty="0"/>
          </a:p>
          <a:p>
            <a:r>
              <a:rPr lang="es-ES" dirty="0"/>
              <a:t>Cuerpo Espiritual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Microscopio Cuántico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C" dirty="0"/>
          </a:p>
        </p:txBody>
      </p:sp>
      <p:pic>
        <p:nvPicPr>
          <p:cNvPr id="6148" name="Picture 4" descr="Puede explicarse la conciencia con física cuántica? - BBC News Mundo">
            <a:extLst>
              <a:ext uri="{FF2B5EF4-FFF2-40B4-BE49-F238E27FC236}">
                <a16:creationId xmlns:a16="http://schemas.microsoft.com/office/drawing/2014/main" id="{C48EA965-EB87-4B69-BB81-5582F8642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926" y="2130608"/>
            <a:ext cx="6955917" cy="391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15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7441"/>
            <a:ext cx="9144000" cy="1086265"/>
          </a:xfrm>
        </p:spPr>
        <p:txBody>
          <a:bodyPr>
            <a:normAutofit fontScale="90000"/>
          </a:bodyPr>
          <a:lstStyle/>
          <a:p>
            <a:r>
              <a:rPr lang="es-ES" dirty="0"/>
              <a:t>Cuando estás en el aquí ahora estas conectado con el SER?</a:t>
            </a:r>
            <a:endParaRPr lang="es-EC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A5ED205-B6F4-4970-83E1-2397C7C26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897EB628-8F92-4D6C-AF70-825AE7B7DE40}"/>
              </a:ext>
            </a:extLst>
          </p:cNvPr>
          <p:cNvSpPr txBox="1">
            <a:spLocks/>
          </p:cNvSpPr>
          <p:nvPr/>
        </p:nvSpPr>
        <p:spPr>
          <a:xfrm>
            <a:off x="8668645" y="1947728"/>
            <a:ext cx="3523355" cy="982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En el aquí ahora no hay mente </a:t>
            </a:r>
          </a:p>
          <a:p>
            <a:endParaRPr lang="es-ES" dirty="0"/>
          </a:p>
          <a:p>
            <a:r>
              <a:rPr lang="es-ES" dirty="0"/>
              <a:t>Todo lo que existe tiene SER</a:t>
            </a:r>
          </a:p>
          <a:p>
            <a:endParaRPr lang="es-ES" dirty="0"/>
          </a:p>
          <a:p>
            <a:r>
              <a:rPr lang="es-ES" dirty="0"/>
              <a:t>El juego Divino la lila de Dios.</a:t>
            </a:r>
          </a:p>
          <a:p>
            <a:endParaRPr lang="es-ES" dirty="0"/>
          </a:p>
          <a:p>
            <a:r>
              <a:rPr lang="es-ES" dirty="0"/>
              <a:t>Vivimos en el Temor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C" dirty="0"/>
          </a:p>
        </p:txBody>
      </p:sp>
      <p:pic>
        <p:nvPicPr>
          <p:cNvPr id="7170" name="Picture 2" descr="Estar aquí y ahora - YouTube">
            <a:extLst>
              <a:ext uri="{FF2B5EF4-FFF2-40B4-BE49-F238E27FC236}">
                <a16:creationId xmlns:a16="http://schemas.microsoft.com/office/drawing/2014/main" id="{473D27A1-8E77-44A5-9C32-4A571941B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47728"/>
            <a:ext cx="7311772" cy="4118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625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CA64F-628D-4158-BB33-415F81380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7441"/>
            <a:ext cx="9144000" cy="1086265"/>
          </a:xfrm>
        </p:spPr>
        <p:txBody>
          <a:bodyPr>
            <a:normAutofit/>
          </a:bodyPr>
          <a:lstStyle/>
          <a:p>
            <a:r>
              <a:rPr lang="es-ES" dirty="0"/>
              <a:t>El hijo Pródigo?</a:t>
            </a:r>
            <a:endParaRPr lang="es-EC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A5ED205-B6F4-4970-83E1-2397C7C26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7A0036D-15D7-45B1-9395-851CD68CB6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390" y="2164665"/>
            <a:ext cx="6007030" cy="336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74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205</Words>
  <Application>Microsoft Office PowerPoint</Application>
  <PresentationFormat>Panorámica</PresentationFormat>
  <Paragraphs>89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MASTER CLASS 6</vt:lpstr>
      <vt:lpstr>Desperdiciamos Energía</vt:lpstr>
      <vt:lpstr>LA PAZ INTERIOR</vt:lpstr>
      <vt:lpstr>AUTOESTIMA ESPIRITUAL</vt:lpstr>
      <vt:lpstr>FILOSOFIAS CADUCAS</vt:lpstr>
      <vt:lpstr>Cuando tengas dificultades</vt:lpstr>
      <vt:lpstr>Conectándonos con nuestro cuerpo más interno</vt:lpstr>
      <vt:lpstr>Cuando estás en el aquí ahora estas conectado con el SER?</vt:lpstr>
      <vt:lpstr>El hijo Pródigo?</vt:lpstr>
      <vt:lpstr>Viaje hacia el cuerpo interior</vt:lpstr>
      <vt:lpstr>Como verse mas joven y radiante?</vt:lpstr>
      <vt:lpstr>Ejercicio de Auto Curación y subir tu sistema Inmune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ATENCIÓN PLENA</dc:title>
  <dc:creator>Master</dc:creator>
  <cp:lastModifiedBy>Master</cp:lastModifiedBy>
  <cp:revision>9</cp:revision>
  <dcterms:created xsi:type="dcterms:W3CDTF">2021-12-10T00:07:53Z</dcterms:created>
  <dcterms:modified xsi:type="dcterms:W3CDTF">2022-02-18T00:12:15Z</dcterms:modified>
</cp:coreProperties>
</file>