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7185" y="209726"/>
            <a:ext cx="7766936" cy="1646302"/>
          </a:xfrm>
        </p:spPr>
        <p:txBody>
          <a:bodyPr/>
          <a:lstStyle/>
          <a:p>
            <a:pPr algn="ctr"/>
            <a:r>
              <a:rPr lang="es-EC" sz="4400" dirty="0" smtClean="0"/>
              <a:t>EL ENGANCHE MAGNÉTICO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40" y="2360804"/>
            <a:ext cx="5718461" cy="31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8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95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4420" y="322728"/>
            <a:ext cx="7766936" cy="1008863"/>
          </a:xfrm>
        </p:spPr>
        <p:txBody>
          <a:bodyPr/>
          <a:lstStyle/>
          <a:p>
            <a:pPr algn="ctr"/>
            <a:r>
              <a:rPr lang="es-EC" sz="4400" dirty="0" smtClean="0"/>
              <a:t>DEGUSTACIÓN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52" y="1780046"/>
            <a:ext cx="3041597" cy="425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 smtClean="0"/>
              <a:t>DISEÑAR UN ENGANCHE MAGNETICO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3600" dirty="0" smtClean="0">
                <a:solidFill>
                  <a:schemeClr val="tx1"/>
                </a:solidFill>
              </a:rPr>
              <a:t>HACER UNA PROMESA ESPECÍFICA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3600" dirty="0" smtClean="0">
                <a:solidFill>
                  <a:schemeClr val="tx1"/>
                </a:solidFill>
              </a:rPr>
              <a:t>DAR UN EJEMPLO ESPECÍFICO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3600" dirty="0" smtClean="0">
                <a:solidFill>
                  <a:schemeClr val="tx1"/>
                </a:solidFill>
              </a:rPr>
              <a:t>OFRECER UN ATAJO ESPECÍFICO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EC" sz="3600" dirty="0" smtClean="0">
                <a:solidFill>
                  <a:schemeClr val="tx1"/>
                </a:solidFill>
              </a:rPr>
              <a:t>RESPONDER A UNA PREGUNTA ESPECÍFICA.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1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 smtClean="0"/>
              <a:t>COMO CAPTURAR LOS DATOS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571" y="2199204"/>
            <a:ext cx="6340155" cy="310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 smtClean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354" y="1700554"/>
            <a:ext cx="6229656" cy="445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1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7867" y="484093"/>
            <a:ext cx="7766936" cy="1008863"/>
          </a:xfrm>
        </p:spPr>
        <p:txBody>
          <a:bodyPr/>
          <a:lstStyle/>
          <a:p>
            <a:pPr algn="ctr"/>
            <a:r>
              <a:rPr lang="es-EC" sz="4400" dirty="0"/>
              <a:t>EJEMPLOS DE ENGANCHES MAGNETICOS</a:t>
            </a:r>
            <a:endParaRPr lang="es-EC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8282"/>
            <a:ext cx="1811052" cy="81971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262714" y="5332034"/>
            <a:ext cx="7766936" cy="100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s-EC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3478</TotalTime>
  <Words>62</Words>
  <Application>Microsoft Office PowerPoint</Application>
  <PresentationFormat>Panorámica</PresentationFormat>
  <Paragraphs>17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Faceta</vt:lpstr>
      <vt:lpstr>EL ENGANCHE MAGNÉTICO</vt:lpstr>
      <vt:lpstr>DEGUSTACIÓN</vt:lpstr>
      <vt:lpstr>DISEÑAR UN ENGANCHE MAGNETICO</vt:lpstr>
      <vt:lpstr>COMO CAPTURAR LOS DATOS</vt:lpstr>
      <vt:lpstr>EJEMPLOS DE ENGANCHES MAGNETICOS</vt:lpstr>
      <vt:lpstr>EJEMPLOS DE ENGANCHES MAGNETICOS</vt:lpstr>
      <vt:lpstr>EJEMPLOS DE ENGANCHES MAGNETICOS</vt:lpstr>
      <vt:lpstr>EJEMPLOS DE ENGANCHES MAGNETICOS</vt:lpstr>
      <vt:lpstr>EJEMPLOS DE ENGANCHES MAGNETICOS</vt:lpstr>
      <vt:lpstr>EJEMPLOS DE ENGANCHES MAGNETICOS</vt:lpstr>
      <vt:lpstr>EJEMPLOS DE ENGANCHES MAGNETICOS</vt:lpstr>
      <vt:lpstr>EJEMPLOS DE ENGANCHES MAGNETICOS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PARA EMPODERAR TU NEGOCIO</dc:title>
  <dc:creator>hernan javier cajiao escudero</dc:creator>
  <cp:lastModifiedBy>hernan javier cajiao escudero</cp:lastModifiedBy>
  <cp:revision>26</cp:revision>
  <dcterms:created xsi:type="dcterms:W3CDTF">2019-02-18T21:07:00Z</dcterms:created>
  <dcterms:modified xsi:type="dcterms:W3CDTF">2019-04-16T15:28:39Z</dcterms:modified>
</cp:coreProperties>
</file>