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9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4/16/2019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4/16/2019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4/16/2019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4/16/2019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4/16/2019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4/16/2019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397185" y="209726"/>
            <a:ext cx="7766936" cy="1646302"/>
          </a:xfrm>
        </p:spPr>
        <p:txBody>
          <a:bodyPr/>
          <a:lstStyle/>
          <a:p>
            <a:pPr algn="ctr"/>
            <a:r>
              <a:rPr lang="es-EC" sz="4400" dirty="0" smtClean="0"/>
              <a:t>EL ENGANCHE MAGNÉTICO</a:t>
            </a:r>
            <a:endParaRPr lang="es-EC" sz="4400" dirty="0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038282"/>
            <a:ext cx="1811052" cy="819718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2040" y="2360804"/>
            <a:ext cx="5718461" cy="31727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4811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477867" y="484093"/>
            <a:ext cx="7766936" cy="1008863"/>
          </a:xfrm>
        </p:spPr>
        <p:txBody>
          <a:bodyPr/>
          <a:lstStyle/>
          <a:p>
            <a:pPr algn="ctr"/>
            <a:r>
              <a:rPr lang="es-EC" sz="4400" dirty="0"/>
              <a:t>EJEMPLOS DE ENGANCHES MAGNETICOS</a:t>
            </a:r>
            <a:endParaRPr lang="es-EC" sz="4400" dirty="0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038282"/>
            <a:ext cx="1811052" cy="819718"/>
          </a:xfrm>
          <a:prstGeom prst="rect">
            <a:avLst/>
          </a:prstGeom>
        </p:spPr>
      </p:pic>
      <p:sp>
        <p:nvSpPr>
          <p:cNvPr id="6" name="Título 1"/>
          <p:cNvSpPr txBox="1">
            <a:spLocks/>
          </p:cNvSpPr>
          <p:nvPr/>
        </p:nvSpPr>
        <p:spPr>
          <a:xfrm>
            <a:off x="1262714" y="5332034"/>
            <a:ext cx="7766936" cy="100886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571500" indent="-571500" algn="just">
              <a:buFont typeface="Arial" panose="020B0604020202020204" pitchFamily="34" charset="0"/>
              <a:buChar char="•"/>
            </a:pPr>
            <a:endParaRPr lang="es-EC" sz="3600" dirty="0" smtClean="0">
              <a:solidFill>
                <a:schemeClr val="tx1"/>
              </a:solidFill>
            </a:endParaRPr>
          </a:p>
          <a:p>
            <a:pPr marL="571500" indent="-571500" algn="just">
              <a:buFont typeface="Arial" panose="020B0604020202020204" pitchFamily="34" charset="0"/>
              <a:buChar char="•"/>
            </a:pPr>
            <a:endParaRPr lang="es-EC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0957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477867" y="484093"/>
            <a:ext cx="7766936" cy="1008863"/>
          </a:xfrm>
        </p:spPr>
        <p:txBody>
          <a:bodyPr/>
          <a:lstStyle/>
          <a:p>
            <a:pPr algn="ctr"/>
            <a:r>
              <a:rPr lang="es-EC" sz="4400" dirty="0"/>
              <a:t>EJEMPLOS DE ENGANCHES MAGNETICOS</a:t>
            </a:r>
            <a:endParaRPr lang="es-EC" sz="4400" dirty="0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038282"/>
            <a:ext cx="1811052" cy="819718"/>
          </a:xfrm>
          <a:prstGeom prst="rect">
            <a:avLst/>
          </a:prstGeom>
        </p:spPr>
      </p:pic>
      <p:sp>
        <p:nvSpPr>
          <p:cNvPr id="6" name="Título 1"/>
          <p:cNvSpPr txBox="1">
            <a:spLocks/>
          </p:cNvSpPr>
          <p:nvPr/>
        </p:nvSpPr>
        <p:spPr>
          <a:xfrm>
            <a:off x="1262714" y="5332034"/>
            <a:ext cx="7766936" cy="100886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571500" indent="-571500" algn="just">
              <a:buFont typeface="Arial" panose="020B0604020202020204" pitchFamily="34" charset="0"/>
              <a:buChar char="•"/>
            </a:pPr>
            <a:endParaRPr lang="es-EC" sz="3600" dirty="0" smtClean="0">
              <a:solidFill>
                <a:schemeClr val="tx1"/>
              </a:solidFill>
            </a:endParaRPr>
          </a:p>
          <a:p>
            <a:pPr marL="571500" indent="-571500" algn="just">
              <a:buFont typeface="Arial" panose="020B0604020202020204" pitchFamily="34" charset="0"/>
              <a:buChar char="•"/>
            </a:pPr>
            <a:endParaRPr lang="es-EC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7241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477867" y="484093"/>
            <a:ext cx="7766936" cy="1008863"/>
          </a:xfrm>
        </p:spPr>
        <p:txBody>
          <a:bodyPr/>
          <a:lstStyle/>
          <a:p>
            <a:pPr algn="ctr"/>
            <a:r>
              <a:rPr lang="es-EC" sz="4400" dirty="0"/>
              <a:t>EJEMPLOS DE ENGANCHES MAGNETICOS</a:t>
            </a:r>
            <a:endParaRPr lang="es-EC" sz="4400" dirty="0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038282"/>
            <a:ext cx="1811052" cy="819718"/>
          </a:xfrm>
          <a:prstGeom prst="rect">
            <a:avLst/>
          </a:prstGeom>
        </p:spPr>
      </p:pic>
      <p:sp>
        <p:nvSpPr>
          <p:cNvPr id="6" name="Título 1"/>
          <p:cNvSpPr txBox="1">
            <a:spLocks/>
          </p:cNvSpPr>
          <p:nvPr/>
        </p:nvSpPr>
        <p:spPr>
          <a:xfrm>
            <a:off x="1262714" y="5332034"/>
            <a:ext cx="7766936" cy="100886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571500" indent="-571500" algn="just">
              <a:buFont typeface="Arial" panose="020B0604020202020204" pitchFamily="34" charset="0"/>
              <a:buChar char="•"/>
            </a:pPr>
            <a:endParaRPr lang="es-EC" sz="3600" dirty="0" smtClean="0">
              <a:solidFill>
                <a:schemeClr val="tx1"/>
              </a:solidFill>
            </a:endParaRPr>
          </a:p>
          <a:p>
            <a:pPr marL="571500" indent="-571500" algn="just">
              <a:buFont typeface="Arial" panose="020B0604020202020204" pitchFamily="34" charset="0"/>
              <a:buChar char="•"/>
            </a:pPr>
            <a:endParaRPr lang="es-EC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5038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464420" y="322728"/>
            <a:ext cx="7766936" cy="1008863"/>
          </a:xfrm>
        </p:spPr>
        <p:txBody>
          <a:bodyPr/>
          <a:lstStyle/>
          <a:p>
            <a:pPr algn="ctr"/>
            <a:r>
              <a:rPr lang="es-EC" sz="4400" dirty="0" smtClean="0"/>
              <a:t>DEGUSTACIÓN</a:t>
            </a:r>
            <a:endParaRPr lang="es-EC" sz="4400" dirty="0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038282"/>
            <a:ext cx="1811052" cy="819718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4152" y="1780046"/>
            <a:ext cx="3041597" cy="42582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3560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477867" y="484093"/>
            <a:ext cx="7766936" cy="1008863"/>
          </a:xfrm>
        </p:spPr>
        <p:txBody>
          <a:bodyPr/>
          <a:lstStyle/>
          <a:p>
            <a:pPr algn="ctr"/>
            <a:r>
              <a:rPr lang="es-EC" sz="4400" dirty="0" smtClean="0"/>
              <a:t>DISEÑAR UN ENGANCHE MAGNETICO</a:t>
            </a:r>
            <a:endParaRPr lang="es-EC" sz="4400" dirty="0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038282"/>
            <a:ext cx="1811052" cy="819718"/>
          </a:xfrm>
          <a:prstGeom prst="rect">
            <a:avLst/>
          </a:prstGeom>
        </p:spPr>
      </p:pic>
      <p:sp>
        <p:nvSpPr>
          <p:cNvPr id="6" name="Título 1"/>
          <p:cNvSpPr txBox="1">
            <a:spLocks/>
          </p:cNvSpPr>
          <p:nvPr/>
        </p:nvSpPr>
        <p:spPr>
          <a:xfrm>
            <a:off x="1262714" y="5332034"/>
            <a:ext cx="7766936" cy="100886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571500" indent="-571500" algn="just">
              <a:buFont typeface="Arial" panose="020B0604020202020204" pitchFamily="34" charset="0"/>
              <a:buChar char="•"/>
            </a:pPr>
            <a:r>
              <a:rPr lang="es-EC" sz="3600" dirty="0" smtClean="0">
                <a:solidFill>
                  <a:schemeClr val="tx1"/>
                </a:solidFill>
              </a:rPr>
              <a:t>HACER UNA PROMESA ESPECÍFICA</a:t>
            </a:r>
          </a:p>
          <a:p>
            <a:pPr marL="571500" indent="-571500" algn="just">
              <a:buFont typeface="Arial" panose="020B0604020202020204" pitchFamily="34" charset="0"/>
              <a:buChar char="•"/>
            </a:pPr>
            <a:r>
              <a:rPr lang="es-EC" sz="3600" dirty="0" smtClean="0">
                <a:solidFill>
                  <a:schemeClr val="tx1"/>
                </a:solidFill>
              </a:rPr>
              <a:t>DAR UN EJEMPLO ESPECÍFICO</a:t>
            </a:r>
          </a:p>
          <a:p>
            <a:pPr marL="571500" indent="-571500" algn="just">
              <a:buFont typeface="Arial" panose="020B0604020202020204" pitchFamily="34" charset="0"/>
              <a:buChar char="•"/>
            </a:pPr>
            <a:r>
              <a:rPr lang="es-EC" sz="3600" dirty="0" smtClean="0">
                <a:solidFill>
                  <a:schemeClr val="tx1"/>
                </a:solidFill>
              </a:rPr>
              <a:t>OFRECER UN ATAJO ESPECÍFICO</a:t>
            </a:r>
          </a:p>
          <a:p>
            <a:pPr marL="571500" indent="-571500" algn="just">
              <a:buFont typeface="Arial" panose="020B0604020202020204" pitchFamily="34" charset="0"/>
              <a:buChar char="•"/>
            </a:pPr>
            <a:r>
              <a:rPr lang="es-EC" sz="3600" dirty="0" smtClean="0">
                <a:solidFill>
                  <a:schemeClr val="tx1"/>
                </a:solidFill>
              </a:rPr>
              <a:t>RESPONDER A UNA PREGUNTA ESPECÍFICA.</a:t>
            </a:r>
          </a:p>
          <a:p>
            <a:pPr marL="571500" indent="-571500" algn="just">
              <a:buFont typeface="Arial" panose="020B0604020202020204" pitchFamily="34" charset="0"/>
              <a:buChar char="•"/>
            </a:pPr>
            <a:endParaRPr lang="es-EC" sz="3600" dirty="0" smtClean="0">
              <a:solidFill>
                <a:schemeClr val="tx1"/>
              </a:solidFill>
            </a:endParaRPr>
          </a:p>
          <a:p>
            <a:pPr marL="571500" indent="-571500" algn="just">
              <a:buFont typeface="Arial" panose="020B0604020202020204" pitchFamily="34" charset="0"/>
              <a:buChar char="•"/>
            </a:pPr>
            <a:endParaRPr lang="es-EC" sz="3600" dirty="0" smtClean="0">
              <a:solidFill>
                <a:schemeClr val="tx1"/>
              </a:solidFill>
            </a:endParaRPr>
          </a:p>
          <a:p>
            <a:pPr marL="571500" indent="-571500" algn="just">
              <a:buFont typeface="Arial" panose="020B0604020202020204" pitchFamily="34" charset="0"/>
              <a:buChar char="•"/>
            </a:pPr>
            <a:endParaRPr lang="es-EC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7167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477867" y="484093"/>
            <a:ext cx="7766936" cy="1008863"/>
          </a:xfrm>
        </p:spPr>
        <p:txBody>
          <a:bodyPr/>
          <a:lstStyle/>
          <a:p>
            <a:pPr algn="ctr"/>
            <a:r>
              <a:rPr lang="es-EC" sz="4400" dirty="0" smtClean="0"/>
              <a:t>COMO CAPTURAR LOS DATOS</a:t>
            </a:r>
            <a:endParaRPr lang="es-EC" sz="4400" dirty="0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038282"/>
            <a:ext cx="1811052" cy="819718"/>
          </a:xfrm>
          <a:prstGeom prst="rect">
            <a:avLst/>
          </a:prstGeom>
        </p:spPr>
      </p:pic>
      <p:sp>
        <p:nvSpPr>
          <p:cNvPr id="6" name="Título 1"/>
          <p:cNvSpPr txBox="1">
            <a:spLocks/>
          </p:cNvSpPr>
          <p:nvPr/>
        </p:nvSpPr>
        <p:spPr>
          <a:xfrm>
            <a:off x="1262714" y="5332034"/>
            <a:ext cx="7766936" cy="100886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571500" indent="-571500" algn="just">
              <a:buFont typeface="Arial" panose="020B0604020202020204" pitchFamily="34" charset="0"/>
              <a:buChar char="•"/>
            </a:pPr>
            <a:endParaRPr lang="es-EC" sz="3600" dirty="0" smtClean="0">
              <a:solidFill>
                <a:schemeClr val="tx1"/>
              </a:solidFill>
            </a:endParaRPr>
          </a:p>
          <a:p>
            <a:pPr marL="571500" indent="-571500" algn="just">
              <a:buFont typeface="Arial" panose="020B0604020202020204" pitchFamily="34" charset="0"/>
              <a:buChar char="•"/>
            </a:pPr>
            <a:endParaRPr lang="es-EC" sz="3600" dirty="0">
              <a:solidFill>
                <a:schemeClr val="tx1"/>
              </a:solidFill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4571" y="2199204"/>
            <a:ext cx="6340155" cy="31009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114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477867" y="484093"/>
            <a:ext cx="7766936" cy="1008863"/>
          </a:xfrm>
        </p:spPr>
        <p:txBody>
          <a:bodyPr/>
          <a:lstStyle/>
          <a:p>
            <a:pPr algn="ctr"/>
            <a:r>
              <a:rPr lang="es-EC" sz="4400" dirty="0" smtClean="0"/>
              <a:t>EJEMPLOS DE ENGANCHES MAGNETICOS</a:t>
            </a:r>
            <a:endParaRPr lang="es-EC" sz="4400" dirty="0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038282"/>
            <a:ext cx="1811052" cy="819718"/>
          </a:xfrm>
          <a:prstGeom prst="rect">
            <a:avLst/>
          </a:prstGeom>
        </p:spPr>
      </p:pic>
      <p:sp>
        <p:nvSpPr>
          <p:cNvPr id="6" name="Título 1"/>
          <p:cNvSpPr txBox="1">
            <a:spLocks/>
          </p:cNvSpPr>
          <p:nvPr/>
        </p:nvSpPr>
        <p:spPr>
          <a:xfrm>
            <a:off x="1262714" y="5332034"/>
            <a:ext cx="7766936" cy="100886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571500" indent="-571500" algn="just">
              <a:buFont typeface="Arial" panose="020B0604020202020204" pitchFamily="34" charset="0"/>
              <a:buChar char="•"/>
            </a:pPr>
            <a:endParaRPr lang="es-EC" sz="3600" dirty="0" smtClean="0">
              <a:solidFill>
                <a:schemeClr val="tx1"/>
              </a:solidFill>
            </a:endParaRPr>
          </a:p>
          <a:p>
            <a:pPr marL="571500" indent="-571500" algn="just">
              <a:buFont typeface="Arial" panose="020B0604020202020204" pitchFamily="34" charset="0"/>
              <a:buChar char="•"/>
            </a:pPr>
            <a:endParaRPr lang="es-EC" sz="3600" dirty="0">
              <a:solidFill>
                <a:schemeClr val="tx1"/>
              </a:solidFill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1354" y="1700554"/>
            <a:ext cx="6229656" cy="44555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3664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477867" y="484093"/>
            <a:ext cx="7766936" cy="1008863"/>
          </a:xfrm>
        </p:spPr>
        <p:txBody>
          <a:bodyPr/>
          <a:lstStyle/>
          <a:p>
            <a:pPr algn="ctr"/>
            <a:r>
              <a:rPr lang="es-EC" sz="4400" dirty="0"/>
              <a:t>EJEMPLOS DE ENGANCHES MAGNETICOS</a:t>
            </a:r>
            <a:endParaRPr lang="es-EC" sz="4400" dirty="0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038282"/>
            <a:ext cx="1811052" cy="819718"/>
          </a:xfrm>
          <a:prstGeom prst="rect">
            <a:avLst/>
          </a:prstGeom>
        </p:spPr>
      </p:pic>
      <p:sp>
        <p:nvSpPr>
          <p:cNvPr id="6" name="Título 1"/>
          <p:cNvSpPr txBox="1">
            <a:spLocks/>
          </p:cNvSpPr>
          <p:nvPr/>
        </p:nvSpPr>
        <p:spPr>
          <a:xfrm>
            <a:off x="1262714" y="5332034"/>
            <a:ext cx="7766936" cy="100886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571500" indent="-571500" algn="just">
              <a:buFont typeface="Arial" panose="020B0604020202020204" pitchFamily="34" charset="0"/>
              <a:buChar char="•"/>
            </a:pPr>
            <a:endParaRPr lang="es-EC" sz="3600" dirty="0" smtClean="0">
              <a:solidFill>
                <a:schemeClr val="tx1"/>
              </a:solidFill>
            </a:endParaRPr>
          </a:p>
          <a:p>
            <a:pPr marL="571500" indent="-571500" algn="just">
              <a:buFont typeface="Arial" panose="020B0604020202020204" pitchFamily="34" charset="0"/>
              <a:buChar char="•"/>
            </a:pPr>
            <a:endParaRPr lang="es-EC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3110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477867" y="484093"/>
            <a:ext cx="7766936" cy="1008863"/>
          </a:xfrm>
        </p:spPr>
        <p:txBody>
          <a:bodyPr/>
          <a:lstStyle/>
          <a:p>
            <a:pPr algn="ctr"/>
            <a:r>
              <a:rPr lang="es-EC" sz="4400" dirty="0"/>
              <a:t>EJEMPLOS DE ENGANCHES MAGNETICOS</a:t>
            </a:r>
            <a:endParaRPr lang="es-EC" sz="4400" dirty="0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038282"/>
            <a:ext cx="1811052" cy="819718"/>
          </a:xfrm>
          <a:prstGeom prst="rect">
            <a:avLst/>
          </a:prstGeom>
        </p:spPr>
      </p:pic>
      <p:sp>
        <p:nvSpPr>
          <p:cNvPr id="6" name="Título 1"/>
          <p:cNvSpPr txBox="1">
            <a:spLocks/>
          </p:cNvSpPr>
          <p:nvPr/>
        </p:nvSpPr>
        <p:spPr>
          <a:xfrm>
            <a:off x="1262714" y="5332034"/>
            <a:ext cx="7766936" cy="100886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571500" indent="-571500" algn="just">
              <a:buFont typeface="Arial" panose="020B0604020202020204" pitchFamily="34" charset="0"/>
              <a:buChar char="•"/>
            </a:pPr>
            <a:endParaRPr lang="es-EC" sz="3600" dirty="0" smtClean="0">
              <a:solidFill>
                <a:schemeClr val="tx1"/>
              </a:solidFill>
            </a:endParaRPr>
          </a:p>
          <a:p>
            <a:pPr marL="571500" indent="-571500" algn="just">
              <a:buFont typeface="Arial" panose="020B0604020202020204" pitchFamily="34" charset="0"/>
              <a:buChar char="•"/>
            </a:pPr>
            <a:endParaRPr lang="es-EC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501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477867" y="484093"/>
            <a:ext cx="7766936" cy="1008863"/>
          </a:xfrm>
        </p:spPr>
        <p:txBody>
          <a:bodyPr/>
          <a:lstStyle/>
          <a:p>
            <a:pPr algn="ctr"/>
            <a:r>
              <a:rPr lang="es-EC" sz="4400" dirty="0"/>
              <a:t>EJEMPLOS DE ENGANCHES MAGNETICOS</a:t>
            </a:r>
            <a:endParaRPr lang="es-EC" sz="4400" dirty="0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038282"/>
            <a:ext cx="1811052" cy="819718"/>
          </a:xfrm>
          <a:prstGeom prst="rect">
            <a:avLst/>
          </a:prstGeom>
        </p:spPr>
      </p:pic>
      <p:sp>
        <p:nvSpPr>
          <p:cNvPr id="6" name="Título 1"/>
          <p:cNvSpPr txBox="1">
            <a:spLocks/>
          </p:cNvSpPr>
          <p:nvPr/>
        </p:nvSpPr>
        <p:spPr>
          <a:xfrm>
            <a:off x="1262714" y="5332034"/>
            <a:ext cx="7766936" cy="100886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571500" indent="-571500" algn="just">
              <a:buFont typeface="Arial" panose="020B0604020202020204" pitchFamily="34" charset="0"/>
              <a:buChar char="•"/>
            </a:pPr>
            <a:endParaRPr lang="es-EC" sz="3600" dirty="0" smtClean="0">
              <a:solidFill>
                <a:schemeClr val="tx1"/>
              </a:solidFill>
            </a:endParaRPr>
          </a:p>
          <a:p>
            <a:pPr marL="571500" indent="-571500" algn="just">
              <a:buFont typeface="Arial" panose="020B0604020202020204" pitchFamily="34" charset="0"/>
              <a:buChar char="•"/>
            </a:pPr>
            <a:endParaRPr lang="es-EC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8203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477867" y="484093"/>
            <a:ext cx="7766936" cy="1008863"/>
          </a:xfrm>
        </p:spPr>
        <p:txBody>
          <a:bodyPr/>
          <a:lstStyle/>
          <a:p>
            <a:pPr algn="ctr"/>
            <a:r>
              <a:rPr lang="es-EC" sz="4400" dirty="0"/>
              <a:t>EJEMPLOS DE ENGANCHES MAGNETICOS</a:t>
            </a:r>
            <a:endParaRPr lang="es-EC" sz="4400" dirty="0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038282"/>
            <a:ext cx="1811052" cy="819718"/>
          </a:xfrm>
          <a:prstGeom prst="rect">
            <a:avLst/>
          </a:prstGeom>
        </p:spPr>
      </p:pic>
      <p:sp>
        <p:nvSpPr>
          <p:cNvPr id="6" name="Título 1"/>
          <p:cNvSpPr txBox="1">
            <a:spLocks/>
          </p:cNvSpPr>
          <p:nvPr/>
        </p:nvSpPr>
        <p:spPr>
          <a:xfrm>
            <a:off x="1262714" y="5332034"/>
            <a:ext cx="7766936" cy="100886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571500" indent="-571500" algn="just">
              <a:buFont typeface="Arial" panose="020B0604020202020204" pitchFamily="34" charset="0"/>
              <a:buChar char="•"/>
            </a:pPr>
            <a:endParaRPr lang="es-EC" sz="3600" dirty="0" smtClean="0">
              <a:solidFill>
                <a:schemeClr val="tx1"/>
              </a:solidFill>
            </a:endParaRPr>
          </a:p>
          <a:p>
            <a:pPr marL="571500" indent="-571500" algn="just">
              <a:buFont typeface="Arial" panose="020B0604020202020204" pitchFamily="34" charset="0"/>
              <a:buChar char="•"/>
            </a:pPr>
            <a:endParaRPr lang="es-EC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1684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a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3478</TotalTime>
  <Words>62</Words>
  <Application>Microsoft Office PowerPoint</Application>
  <PresentationFormat>Panorámica</PresentationFormat>
  <Paragraphs>17</Paragraphs>
  <Slides>12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6" baseType="lpstr">
      <vt:lpstr>Arial</vt:lpstr>
      <vt:lpstr>Trebuchet MS</vt:lpstr>
      <vt:lpstr>Wingdings 3</vt:lpstr>
      <vt:lpstr>Faceta</vt:lpstr>
      <vt:lpstr>EL ENGANCHE MAGNÉTICO</vt:lpstr>
      <vt:lpstr>DEGUSTACIÓN</vt:lpstr>
      <vt:lpstr>DISEÑAR UN ENGANCHE MAGNETICO</vt:lpstr>
      <vt:lpstr>COMO CAPTURAR LOS DATOS</vt:lpstr>
      <vt:lpstr>EJEMPLOS DE ENGANCHES MAGNETICOS</vt:lpstr>
      <vt:lpstr>EJEMPLOS DE ENGANCHES MAGNETICOS</vt:lpstr>
      <vt:lpstr>EJEMPLOS DE ENGANCHES MAGNETICOS</vt:lpstr>
      <vt:lpstr>EJEMPLOS DE ENGANCHES MAGNETICOS</vt:lpstr>
      <vt:lpstr>EJEMPLOS DE ENGANCHES MAGNETICOS</vt:lpstr>
      <vt:lpstr>EJEMPLOS DE ENGANCHES MAGNETICOS</vt:lpstr>
      <vt:lpstr>EJEMPLOS DE ENGANCHES MAGNETICOS</vt:lpstr>
      <vt:lpstr>EJEMPLOS DE ENGANCHES MAGNETICOS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ESTRATEGIAS PARA EMPODERAR TU NEGOCIO</dc:title>
  <dc:creator>hernan javier cajiao escudero</dc:creator>
  <cp:lastModifiedBy>hernan javier cajiao escudero</cp:lastModifiedBy>
  <cp:revision>26</cp:revision>
  <dcterms:created xsi:type="dcterms:W3CDTF">2019-02-18T21:07:00Z</dcterms:created>
  <dcterms:modified xsi:type="dcterms:W3CDTF">2019-04-16T15:28:39Z</dcterms:modified>
</cp:coreProperties>
</file>